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0"/>
  </p:notesMasterIdLst>
  <p:sldIdLst>
    <p:sldId id="256" r:id="rId2"/>
    <p:sldId id="257" r:id="rId3"/>
    <p:sldId id="335" r:id="rId4"/>
    <p:sldId id="389" r:id="rId5"/>
    <p:sldId id="388" r:id="rId6"/>
    <p:sldId id="390" r:id="rId7"/>
    <p:sldId id="375" r:id="rId8"/>
    <p:sldId id="398" r:id="rId9"/>
    <p:sldId id="406" r:id="rId10"/>
    <p:sldId id="399" r:id="rId11"/>
    <p:sldId id="402" r:id="rId12"/>
    <p:sldId id="403" r:id="rId13"/>
    <p:sldId id="400" r:id="rId14"/>
    <p:sldId id="401" r:id="rId15"/>
    <p:sldId id="405" r:id="rId16"/>
    <p:sldId id="404" r:id="rId17"/>
    <p:sldId id="407" r:id="rId18"/>
    <p:sldId id="408" r:id="rId19"/>
    <p:sldId id="409" r:id="rId20"/>
    <p:sldId id="391" r:id="rId21"/>
    <p:sldId id="352" r:id="rId22"/>
    <p:sldId id="394" r:id="rId23"/>
    <p:sldId id="392" r:id="rId24"/>
    <p:sldId id="395" r:id="rId25"/>
    <p:sldId id="393" r:id="rId26"/>
    <p:sldId id="397" r:id="rId27"/>
    <p:sldId id="396" r:id="rId28"/>
    <p:sldId id="285" r:id="rId29"/>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A3B2"/>
    <a:srgbClr val="FF0000"/>
    <a:srgbClr val="969696"/>
    <a:srgbClr val="808080"/>
    <a:srgbClr val="000000"/>
    <a:srgbClr val="1C1C1C"/>
    <a:srgbClr val="5F5F5F"/>
    <a:srgbClr val="FFFF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786" autoAdjust="0"/>
  </p:normalViewPr>
  <p:slideViewPr>
    <p:cSldViewPr>
      <p:cViewPr varScale="1">
        <p:scale>
          <a:sx n="70" d="100"/>
          <a:sy n="70" d="100"/>
        </p:scale>
        <p:origin x="-134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dirty="0"/>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dirty="0"/>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dirty="0"/>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515491AD-BDEC-486F-8C07-4289CF285BA4}" type="slidenum">
              <a:rPr lang="en-US"/>
              <a:pPr/>
              <a:t>‹#›</a:t>
            </a:fld>
            <a:endParaRPr lang="en-US" dirty="0"/>
          </a:p>
        </p:txBody>
      </p:sp>
    </p:spTree>
    <p:extLst>
      <p:ext uri="{BB962C8B-B14F-4D97-AF65-F5344CB8AC3E}">
        <p14:creationId xmlns:p14="http://schemas.microsoft.com/office/powerpoint/2010/main" val="37131344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3263" name="Group 191"/>
          <p:cNvGrpSpPr>
            <a:grpSpLocks/>
          </p:cNvGrpSpPr>
          <p:nvPr/>
        </p:nvGrpSpPr>
        <p:grpSpPr bwMode="auto">
          <a:xfrm>
            <a:off x="434975" y="4763"/>
            <a:ext cx="8015288" cy="6853237"/>
            <a:chOff x="274" y="10"/>
            <a:chExt cx="5049" cy="4310"/>
          </a:xfrm>
        </p:grpSpPr>
        <p:sp>
          <p:nvSpPr>
            <p:cNvPr id="3198"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09"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1"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2"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5"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9"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3"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4"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0"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2"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3"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159" name="Rectangle 87"/>
          <p:cNvSpPr>
            <a:spLocks noChangeArrowheads="1"/>
          </p:cNvSpPr>
          <p:nvPr/>
        </p:nvSpPr>
        <p:spPr bwMode="gray">
          <a:xfrm>
            <a:off x="0" y="1795463"/>
            <a:ext cx="9144000" cy="2503487"/>
          </a:xfrm>
          <a:prstGeom prst="rect">
            <a:avLst/>
          </a:prstGeom>
          <a:gradFill rotWithShape="1">
            <a:gsLst>
              <a:gs pos="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7" name="Rectangle 165"/>
          <p:cNvSpPr>
            <a:spLocks noChangeArrowheads="1"/>
          </p:cNvSpPr>
          <p:nvPr/>
        </p:nvSpPr>
        <p:spPr bwMode="gray">
          <a:xfrm>
            <a:off x="5553075" y="5576888"/>
            <a:ext cx="712788" cy="644525"/>
          </a:xfrm>
          <a:prstGeom prst="rect">
            <a:avLst/>
          </a:prstGeom>
          <a:solidFill>
            <a:schemeClr val="accent2">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8" name="Rectangle 166"/>
          <p:cNvSpPr>
            <a:spLocks noChangeArrowheads="1"/>
          </p:cNvSpPr>
          <p:nvPr/>
        </p:nvSpPr>
        <p:spPr bwMode="gray">
          <a:xfrm>
            <a:off x="70072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9" name="Rectangle 167"/>
          <p:cNvSpPr>
            <a:spLocks noChangeArrowheads="1"/>
          </p:cNvSpPr>
          <p:nvPr/>
        </p:nvSpPr>
        <p:spPr bwMode="gray">
          <a:xfrm>
            <a:off x="626903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0" name="Rectangle 168"/>
          <p:cNvSpPr>
            <a:spLocks noChangeArrowheads="1"/>
          </p:cNvSpPr>
          <p:nvPr/>
        </p:nvSpPr>
        <p:spPr bwMode="gray">
          <a:xfrm>
            <a:off x="8447088" y="5588000"/>
            <a:ext cx="696912"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2" name="Rectangle 170"/>
          <p:cNvSpPr>
            <a:spLocks noChangeArrowheads="1"/>
          </p:cNvSpPr>
          <p:nvPr/>
        </p:nvSpPr>
        <p:spPr bwMode="gray">
          <a:xfrm>
            <a:off x="26511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3" name="Rectangle 171"/>
          <p:cNvSpPr>
            <a:spLocks noChangeArrowheads="1"/>
          </p:cNvSpPr>
          <p:nvPr/>
        </p:nvSpPr>
        <p:spPr bwMode="gray">
          <a:xfrm>
            <a:off x="410527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4" name="Rectangle 172"/>
          <p:cNvSpPr>
            <a:spLocks noChangeArrowheads="1"/>
          </p:cNvSpPr>
          <p:nvPr/>
        </p:nvSpPr>
        <p:spPr bwMode="gray">
          <a:xfrm>
            <a:off x="336708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5" name="Rectangle 173"/>
          <p:cNvSpPr>
            <a:spLocks noChangeArrowheads="1"/>
          </p:cNvSpPr>
          <p:nvPr/>
        </p:nvSpPr>
        <p:spPr bwMode="gray">
          <a:xfrm>
            <a:off x="4818063"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6" name="Rectangle 174"/>
          <p:cNvSpPr>
            <a:spLocks noChangeArrowheads="1"/>
          </p:cNvSpPr>
          <p:nvPr/>
        </p:nvSpPr>
        <p:spPr bwMode="gray">
          <a:xfrm>
            <a:off x="1917700" y="4943475"/>
            <a:ext cx="725488" cy="636588"/>
          </a:xfrm>
          <a:prstGeom prst="rect">
            <a:avLst/>
          </a:prstGeom>
          <a:solidFill>
            <a:schemeClr val="accent2">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7" name="Rectangle 175"/>
          <p:cNvSpPr>
            <a:spLocks noChangeArrowheads="1"/>
          </p:cNvSpPr>
          <p:nvPr/>
        </p:nvSpPr>
        <p:spPr bwMode="gray">
          <a:xfrm>
            <a:off x="5541963" y="4310063"/>
            <a:ext cx="725487" cy="636587"/>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8" name="Rectangle 176"/>
          <p:cNvSpPr>
            <a:spLocks noChangeArrowheads="1"/>
          </p:cNvSpPr>
          <p:nvPr/>
        </p:nvSpPr>
        <p:spPr bwMode="gray">
          <a:xfrm>
            <a:off x="6996113" y="4300538"/>
            <a:ext cx="725487" cy="646112"/>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9" name="Rectangle 177"/>
          <p:cNvSpPr>
            <a:spLocks noChangeArrowheads="1"/>
          </p:cNvSpPr>
          <p:nvPr/>
        </p:nvSpPr>
        <p:spPr bwMode="gray">
          <a:xfrm>
            <a:off x="8435975" y="4300538"/>
            <a:ext cx="703263" cy="646112"/>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0" name="Rectangle 178"/>
          <p:cNvSpPr>
            <a:spLocks noChangeArrowheads="1"/>
          </p:cNvSpPr>
          <p:nvPr/>
        </p:nvSpPr>
        <p:spPr bwMode="gray">
          <a:xfrm>
            <a:off x="4105275" y="4310063"/>
            <a:ext cx="725488" cy="636587"/>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7" name="Rectangle 185"/>
          <p:cNvSpPr>
            <a:spLocks noChangeArrowheads="1"/>
          </p:cNvSpPr>
          <p:nvPr/>
        </p:nvSpPr>
        <p:spPr bwMode="gray">
          <a:xfrm>
            <a:off x="7720013" y="6221413"/>
            <a:ext cx="725487"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8" name="Rectangle 186"/>
          <p:cNvSpPr>
            <a:spLocks noChangeArrowheads="1"/>
          </p:cNvSpPr>
          <p:nvPr/>
        </p:nvSpPr>
        <p:spPr bwMode="gray">
          <a:xfrm>
            <a:off x="3371850" y="6221413"/>
            <a:ext cx="728663"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9" name="Rectangle 187"/>
          <p:cNvSpPr>
            <a:spLocks noChangeArrowheads="1"/>
          </p:cNvSpPr>
          <p:nvPr/>
        </p:nvSpPr>
        <p:spPr bwMode="gray">
          <a:xfrm>
            <a:off x="4826000"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0" name="Rectangle 188"/>
          <p:cNvSpPr>
            <a:spLocks noChangeArrowheads="1"/>
          </p:cNvSpPr>
          <p:nvPr/>
        </p:nvSpPr>
        <p:spPr bwMode="gray">
          <a:xfrm>
            <a:off x="1920875"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278" name="Group 206"/>
          <p:cNvGrpSpPr>
            <a:grpSpLocks/>
          </p:cNvGrpSpPr>
          <p:nvPr/>
        </p:nvGrpSpPr>
        <p:grpSpPr bwMode="auto">
          <a:xfrm>
            <a:off x="0" y="533400"/>
            <a:ext cx="9144000" cy="5689600"/>
            <a:chOff x="0" y="336"/>
            <a:chExt cx="5760" cy="3584"/>
          </a:xfrm>
        </p:grpSpPr>
        <p:sp>
          <p:nvSpPr>
            <p:cNvPr id="3264"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5"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6" name="Line 194"/>
            <p:cNvSpPr>
              <a:spLocks noChangeShapeType="1"/>
            </p:cNvSpPr>
            <p:nvPr userDrawn="1"/>
          </p:nvSpPr>
          <p:spPr bwMode="gray">
            <a:xfrm flipH="1">
              <a:off x="0" y="112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7"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8"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9"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70"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5" name="Rectangle 3"/>
          <p:cNvSpPr>
            <a:spLocks noGrp="1" noChangeArrowheads="1"/>
          </p:cNvSpPr>
          <p:nvPr>
            <p:ph type="subTitle" idx="1"/>
          </p:nvPr>
        </p:nvSpPr>
        <p:spPr>
          <a:xfrm>
            <a:off x="4572000" y="4343400"/>
            <a:ext cx="4419600" cy="609600"/>
          </a:xfrm>
          <a:extLst>
            <a:ext uri="{AF507438-7753-43E0-B8FC-AC1667EBCBE1}">
              <a14:hiddenEffects xmlns:a14="http://schemas.microsoft.com/office/drawing/2010/main">
                <a:effectLst>
                  <a:outerShdw algn="ctr" rotWithShape="0">
                    <a:srgbClr val="FFFFFF">
                      <a:alpha val="50000"/>
                    </a:srgbClr>
                  </a:outerShdw>
                </a:effectLst>
              </a14:hiddenEffects>
            </a:ext>
          </a:extLst>
        </p:spPr>
        <p:txBody>
          <a:bodyPr/>
          <a:lstStyle>
            <a:lvl1pPr marL="0" indent="0" algn="r">
              <a:buFontTx/>
              <a:buNone/>
              <a:defRPr sz="2000"/>
            </a:lvl1pPr>
          </a:lstStyle>
          <a:p>
            <a:pPr lvl="0"/>
            <a:r>
              <a:rPr lang="en-US" noProof="0" smtClean="0"/>
              <a:t>Click to edit Master subtitle style</a:t>
            </a:r>
          </a:p>
        </p:txBody>
      </p:sp>
      <p:sp>
        <p:nvSpPr>
          <p:cNvPr id="3210" name="Rectangle 138"/>
          <p:cNvSpPr>
            <a:spLocks noChangeArrowheads="1"/>
          </p:cNvSpPr>
          <p:nvPr/>
        </p:nvSpPr>
        <p:spPr bwMode="gray">
          <a:xfrm>
            <a:off x="55245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3" name="Rectangle 141"/>
          <p:cNvSpPr>
            <a:spLocks noChangeArrowheads="1"/>
          </p:cNvSpPr>
          <p:nvPr/>
        </p:nvSpPr>
        <p:spPr bwMode="gray">
          <a:xfrm>
            <a:off x="697865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8" name="Rectangle 146"/>
          <p:cNvSpPr>
            <a:spLocks noChangeArrowheads="1"/>
          </p:cNvSpPr>
          <p:nvPr/>
        </p:nvSpPr>
        <p:spPr bwMode="gray">
          <a:xfrm>
            <a:off x="7691438" y="4763"/>
            <a:ext cx="725487" cy="522287"/>
          </a:xfrm>
          <a:prstGeom prst="rect">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5" name="Rectangle 153"/>
          <p:cNvSpPr>
            <a:spLocks noChangeArrowheads="1"/>
          </p:cNvSpPr>
          <p:nvPr/>
        </p:nvSpPr>
        <p:spPr bwMode="gray">
          <a:xfrm>
            <a:off x="40767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7" name="Rectangle 155"/>
          <p:cNvSpPr>
            <a:spLocks noChangeArrowheads="1"/>
          </p:cNvSpPr>
          <p:nvPr/>
        </p:nvSpPr>
        <p:spPr bwMode="gray">
          <a:xfrm>
            <a:off x="4789488" y="4763"/>
            <a:ext cx="725487"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4" name="Rectangle 162"/>
          <p:cNvSpPr>
            <a:spLocks noChangeArrowheads="1"/>
          </p:cNvSpPr>
          <p:nvPr/>
        </p:nvSpPr>
        <p:spPr bwMode="gray">
          <a:xfrm>
            <a:off x="457200" y="1147763"/>
            <a:ext cx="725488" cy="633412"/>
          </a:xfrm>
          <a:prstGeom prst="rect">
            <a:avLst/>
          </a:prstGeom>
          <a:solidFill>
            <a:schemeClr val="folHlink">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6" name="Rectangle 164"/>
          <p:cNvSpPr>
            <a:spLocks noChangeArrowheads="1"/>
          </p:cNvSpPr>
          <p:nvPr/>
        </p:nvSpPr>
        <p:spPr bwMode="gray">
          <a:xfrm>
            <a:off x="1889125" y="4763"/>
            <a:ext cx="725488" cy="5222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1" name="Rectangle 179"/>
          <p:cNvSpPr>
            <a:spLocks noChangeArrowheads="1"/>
          </p:cNvSpPr>
          <p:nvPr/>
        </p:nvSpPr>
        <p:spPr bwMode="gray">
          <a:xfrm>
            <a:off x="625157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2" name="Rectangle 180"/>
          <p:cNvSpPr>
            <a:spLocks noChangeArrowheads="1"/>
          </p:cNvSpPr>
          <p:nvPr/>
        </p:nvSpPr>
        <p:spPr bwMode="gray">
          <a:xfrm>
            <a:off x="76914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3" name="Rectangle 181"/>
          <p:cNvSpPr>
            <a:spLocks noChangeArrowheads="1"/>
          </p:cNvSpPr>
          <p:nvPr/>
        </p:nvSpPr>
        <p:spPr bwMode="gray">
          <a:xfrm>
            <a:off x="334962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4" name="Rectangle 182"/>
          <p:cNvSpPr>
            <a:spLocks noChangeArrowheads="1"/>
          </p:cNvSpPr>
          <p:nvPr/>
        </p:nvSpPr>
        <p:spPr bwMode="gray">
          <a:xfrm>
            <a:off x="4800600" y="1165225"/>
            <a:ext cx="725488"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5" name="Rectangle 183"/>
          <p:cNvSpPr>
            <a:spLocks noChangeArrowheads="1"/>
          </p:cNvSpPr>
          <p:nvPr/>
        </p:nvSpPr>
        <p:spPr bwMode="gray">
          <a:xfrm>
            <a:off x="19002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1" name="Rectangle 189"/>
          <p:cNvSpPr>
            <a:spLocks noChangeArrowheads="1"/>
          </p:cNvSpPr>
          <p:nvPr/>
        </p:nvSpPr>
        <p:spPr bwMode="gray">
          <a:xfrm>
            <a:off x="438150" y="4763"/>
            <a:ext cx="725488"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2" name="Rectangle 190"/>
          <p:cNvSpPr>
            <a:spLocks noChangeArrowheads="1"/>
          </p:cNvSpPr>
          <p:nvPr/>
        </p:nvSpPr>
        <p:spPr bwMode="gray">
          <a:xfrm>
            <a:off x="1176338" y="533400"/>
            <a:ext cx="725487" cy="633413"/>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2" name="Rectangle 200"/>
          <p:cNvSpPr>
            <a:spLocks noChangeArrowheads="1"/>
          </p:cNvSpPr>
          <p:nvPr/>
        </p:nvSpPr>
        <p:spPr bwMode="gray">
          <a:xfrm>
            <a:off x="2611438" y="534988"/>
            <a:ext cx="725487"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306" name="Group 234"/>
          <p:cNvGrpSpPr>
            <a:grpSpLocks/>
          </p:cNvGrpSpPr>
          <p:nvPr/>
        </p:nvGrpSpPr>
        <p:grpSpPr bwMode="auto">
          <a:xfrm>
            <a:off x="0" y="2257425"/>
            <a:ext cx="4738688" cy="4600575"/>
            <a:chOff x="-9" y="1395"/>
            <a:chExt cx="2985" cy="2898"/>
          </a:xfrm>
        </p:grpSpPr>
        <p:pic>
          <p:nvPicPr>
            <p:cNvPr id="3285" name="Picture 213" descr="pan01"/>
            <p:cNvPicPr>
              <a:picLocks noChangeAspect="1" noChangeArrowheads="1"/>
            </p:cNvPicPr>
            <p:nvPr/>
          </p:nvPicPr>
          <p:blipFill>
            <a:blip r:embed="rId2">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3281" name="Freeform 209"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3"/>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5" name="Group 233"/>
          <p:cNvGrpSpPr>
            <a:grpSpLocks/>
          </p:cNvGrpSpPr>
          <p:nvPr/>
        </p:nvGrpSpPr>
        <p:grpSpPr bwMode="auto">
          <a:xfrm>
            <a:off x="9525" y="1395413"/>
            <a:ext cx="4256088" cy="4598987"/>
            <a:chOff x="0" y="1039"/>
            <a:chExt cx="2681" cy="2897"/>
          </a:xfrm>
        </p:grpSpPr>
        <p:pic>
          <p:nvPicPr>
            <p:cNvPr id="3292" name="Picture 220"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3293" name="Freeform 221"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4" name="Group 232"/>
          <p:cNvGrpSpPr>
            <a:grpSpLocks/>
          </p:cNvGrpSpPr>
          <p:nvPr/>
        </p:nvGrpSpPr>
        <p:grpSpPr bwMode="auto">
          <a:xfrm>
            <a:off x="-4763" y="304800"/>
            <a:ext cx="3821113" cy="5078413"/>
            <a:chOff x="-7" y="240"/>
            <a:chExt cx="2407" cy="3199"/>
          </a:xfrm>
        </p:grpSpPr>
        <p:pic>
          <p:nvPicPr>
            <p:cNvPr id="3295" name="Picture 223"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3296" name="Freeform 224"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4" name="Rectangle 2"/>
          <p:cNvSpPr>
            <a:spLocks noGrp="1" noChangeArrowheads="1"/>
          </p:cNvSpPr>
          <p:nvPr>
            <p:ph type="ctrTitle"/>
          </p:nvPr>
        </p:nvSpPr>
        <p:spPr>
          <a:xfrm>
            <a:off x="4267200" y="1981200"/>
            <a:ext cx="4724400" cy="2057400"/>
          </a:xfrm>
          <a:extLst>
            <a:ext uri="{AF507438-7753-43E0-B8FC-AC1667EBCBE1}">
              <a14:hiddenEffects xmlns:a14="http://schemas.microsoft.com/office/drawing/2010/main">
                <a:effectLst>
                  <a:outerShdw dist="45791" dir="3378596" algn="ctr" rotWithShape="0">
                    <a:schemeClr val="bg2">
                      <a:alpha val="50000"/>
                    </a:schemeClr>
                  </a:outerShdw>
                </a:effectLst>
              </a14:hiddenEffects>
            </a:ext>
          </a:extLst>
        </p:spPr>
        <p:txBody>
          <a:bodyPr/>
          <a:lstStyle>
            <a:lvl1pPr algn="r">
              <a:defRPr sz="4400"/>
            </a:lvl1pPr>
          </a:lstStyle>
          <a:p>
            <a:pPr lvl="0"/>
            <a:r>
              <a:rPr lang="en-US" noProof="0" smtClean="0"/>
              <a:t>Click to edit Master title style</a:t>
            </a:r>
          </a:p>
        </p:txBody>
      </p:sp>
      <p:sp>
        <p:nvSpPr>
          <p:cNvPr id="3076" name="Rectangle 4"/>
          <p:cNvSpPr>
            <a:spLocks noGrp="1" noChangeArrowheads="1"/>
          </p:cNvSpPr>
          <p:nvPr>
            <p:ph type="dt" sz="half" idx="2"/>
          </p:nvPr>
        </p:nvSpPr>
        <p:spPr>
          <a:xfrm>
            <a:off x="304800" y="6400800"/>
            <a:ext cx="2133600" cy="320675"/>
          </a:xfrm>
        </p:spPr>
        <p:txBody>
          <a:bodyPr/>
          <a:lstStyle>
            <a:lvl1pPr algn="r">
              <a:defRPr>
                <a:latin typeface="+mj-lt"/>
              </a:defRPr>
            </a:lvl1pPr>
          </a:lstStyle>
          <a:p>
            <a:endParaRPr lang="en-US" dirty="0"/>
          </a:p>
        </p:txBody>
      </p:sp>
      <p:sp>
        <p:nvSpPr>
          <p:cNvPr id="3078" name="Rectangle 6"/>
          <p:cNvSpPr>
            <a:spLocks noGrp="1" noChangeArrowheads="1"/>
          </p:cNvSpPr>
          <p:nvPr>
            <p:ph type="sldNum" sz="quarter" idx="4"/>
          </p:nvPr>
        </p:nvSpPr>
        <p:spPr>
          <a:xfrm>
            <a:off x="3733800" y="6400800"/>
            <a:ext cx="2133600" cy="320675"/>
          </a:xfrm>
        </p:spPr>
        <p:txBody>
          <a:bodyPr/>
          <a:lstStyle>
            <a:lvl1pPr>
              <a:defRPr>
                <a:latin typeface="+mj-lt"/>
              </a:defRPr>
            </a:lvl1pPr>
          </a:lstStyle>
          <a:p>
            <a:fld id="{A1D4748E-D79C-4B7A-8C2E-B0F97A76EC4D}" type="slidenum">
              <a:rPr lang="en-US"/>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59"/>
                                        </p:tgtEl>
                                        <p:attrNameLst>
                                          <p:attrName>style.visibility</p:attrName>
                                        </p:attrNameLst>
                                      </p:cBhvr>
                                      <p:to>
                                        <p:strVal val="visible"/>
                                      </p:to>
                                    </p:set>
                                    <p:animEffect transition="in" filter="wipe(left)">
                                      <p:cBhvr>
                                        <p:cTn id="7" dur="300"/>
                                        <p:tgtEl>
                                          <p:spTgt spid="3159"/>
                                        </p:tgtEl>
                                      </p:cBhvr>
                                    </p:animEffect>
                                  </p:childTnLst>
                                </p:cTn>
                              </p:par>
                            </p:childTnLst>
                          </p:cTn>
                        </p:par>
                        <p:par>
                          <p:cTn id="8" fill="hold" nodeType="afterGroup">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400"/>
                                        <p:tgtEl>
                                          <p:spTgt spid="3074"/>
                                        </p:tgtEl>
                                      </p:cBhvr>
                                    </p:animEffect>
                                  </p:childTnLst>
                                </p:cTn>
                              </p:par>
                              <p:par>
                                <p:cTn id="12" presetID="22" presetClass="entr" presetSubtype="8" fill="hold" nodeType="withEffect">
                                  <p:stCondLst>
                                    <p:cond delay="0"/>
                                  </p:stCondLst>
                                  <p:childTnLst>
                                    <p:set>
                                      <p:cBhvr>
                                        <p:cTn id="13" dur="1" fill="hold">
                                          <p:stCondLst>
                                            <p:cond delay="0"/>
                                          </p:stCondLst>
                                        </p:cTn>
                                        <p:tgtEl>
                                          <p:spTgt spid="3306"/>
                                        </p:tgtEl>
                                        <p:attrNameLst>
                                          <p:attrName>style.visibility</p:attrName>
                                        </p:attrNameLst>
                                      </p:cBhvr>
                                      <p:to>
                                        <p:strVal val="visible"/>
                                      </p:to>
                                    </p:set>
                                    <p:animEffect transition="in" filter="wipe(left)">
                                      <p:cBhvr>
                                        <p:cTn id="14" dur="500"/>
                                        <p:tgtEl>
                                          <p:spTgt spid="3306"/>
                                        </p:tgtEl>
                                      </p:cBhvr>
                                    </p:animEffect>
                                  </p:childTnLst>
                                </p:cTn>
                              </p:par>
                            </p:childTnLst>
                          </p:cTn>
                        </p:par>
                        <p:par>
                          <p:cTn id="15" fill="hold" nodeType="afterGroup">
                            <p:stCondLst>
                              <p:cond delay="800"/>
                            </p:stCondLst>
                            <p:childTnLst>
                              <p:par>
                                <p:cTn id="16" presetID="22" presetClass="entr" presetSubtype="8" fill="hold" nodeType="afterEffect">
                                  <p:stCondLst>
                                    <p:cond delay="0"/>
                                  </p:stCondLst>
                                  <p:childTnLst>
                                    <p:set>
                                      <p:cBhvr>
                                        <p:cTn id="17" dur="1" fill="hold">
                                          <p:stCondLst>
                                            <p:cond delay="0"/>
                                          </p:stCondLst>
                                        </p:cTn>
                                        <p:tgtEl>
                                          <p:spTgt spid="3305"/>
                                        </p:tgtEl>
                                        <p:attrNameLst>
                                          <p:attrName>style.visibility</p:attrName>
                                        </p:attrNameLst>
                                      </p:cBhvr>
                                      <p:to>
                                        <p:strVal val="visible"/>
                                      </p:to>
                                    </p:set>
                                    <p:animEffect transition="in" filter="wipe(left)">
                                      <p:cBhvr>
                                        <p:cTn id="18" dur="700"/>
                                        <p:tgtEl>
                                          <p:spTgt spid="3305"/>
                                        </p:tgtEl>
                                      </p:cBhvr>
                                    </p:animEffect>
                                  </p:childTnLst>
                                </p:cTn>
                              </p:par>
                            </p:childTnLst>
                          </p:cTn>
                        </p:par>
                        <p:par>
                          <p:cTn id="19" fill="hold" nodeType="afterGroup">
                            <p:stCondLst>
                              <p:cond delay="1500"/>
                            </p:stCondLst>
                            <p:childTnLst>
                              <p:par>
                                <p:cTn id="20" presetID="22" presetClass="entr" presetSubtype="8" fill="hold" nodeType="afterEffect">
                                  <p:stCondLst>
                                    <p:cond delay="100"/>
                                  </p:stCondLst>
                                  <p:childTnLst>
                                    <p:set>
                                      <p:cBhvr>
                                        <p:cTn id="21" dur="1" fill="hold">
                                          <p:stCondLst>
                                            <p:cond delay="0"/>
                                          </p:stCondLst>
                                        </p:cTn>
                                        <p:tgtEl>
                                          <p:spTgt spid="3304"/>
                                        </p:tgtEl>
                                        <p:attrNameLst>
                                          <p:attrName>style.visibility</p:attrName>
                                        </p:attrNameLst>
                                      </p:cBhvr>
                                      <p:to>
                                        <p:strVal val="visible"/>
                                      </p:to>
                                    </p:set>
                                    <p:animEffect transition="in" filter="wipe(left)">
                                      <p:cBhvr>
                                        <p:cTn id="22" dur="600"/>
                                        <p:tgtEl>
                                          <p:spTgt spid="3304"/>
                                        </p:tgtEl>
                                      </p:cBhvr>
                                    </p:animEffect>
                                  </p:childTnLst>
                                </p:cTn>
                              </p:par>
                              <p:par>
                                <p:cTn id="23" presetID="18" presetClass="entr" presetSubtype="12" fill="hold" grpId="0" nodeType="withEffect">
                                  <p:stCondLst>
                                    <p:cond delay="400"/>
                                  </p:stCondLst>
                                  <p:childTnLst>
                                    <p:set>
                                      <p:cBhvr>
                                        <p:cTn id="24" dur="1" fill="hold">
                                          <p:stCondLst>
                                            <p:cond delay="0"/>
                                          </p:stCondLst>
                                        </p:cTn>
                                        <p:tgtEl>
                                          <p:spTgt spid="3075">
                                            <p:txEl>
                                              <p:pRg st="0" end="0"/>
                                            </p:txEl>
                                          </p:spTgt>
                                        </p:tgtEl>
                                        <p:attrNameLst>
                                          <p:attrName>style.visibility</p:attrName>
                                        </p:attrNameLst>
                                      </p:cBhvr>
                                      <p:to>
                                        <p:strVal val="visible"/>
                                      </p:to>
                                    </p:set>
                                    <p:animEffect transition="in" filter="strips(downLeft)">
                                      <p:cBhvr>
                                        <p:cTn id="25" dur="600"/>
                                        <p:tgtEl>
                                          <p:spTgt spid="3075">
                                            <p:txEl>
                                              <p:pRg st="0" end="0"/>
                                            </p:txEl>
                                          </p:spTgt>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237"/>
                                        </p:tgtEl>
                                        <p:attrNameLst>
                                          <p:attrName>style.visibility</p:attrName>
                                        </p:attrNameLst>
                                      </p:cBhvr>
                                      <p:to>
                                        <p:strVal val="visible"/>
                                      </p:to>
                                    </p:set>
                                    <p:animEffect transition="in" filter="fade">
                                      <p:cBhvr>
                                        <p:cTn id="29" dur="500"/>
                                        <p:tgtEl>
                                          <p:spTgt spid="3237"/>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218"/>
                                        </p:tgtEl>
                                        <p:attrNameLst>
                                          <p:attrName>style.visibility</p:attrName>
                                        </p:attrNameLst>
                                      </p:cBhvr>
                                      <p:to>
                                        <p:strVal val="visible"/>
                                      </p:to>
                                    </p:set>
                                    <p:animEffect transition="in" filter="fade">
                                      <p:cBhvr>
                                        <p:cTn id="33" dur="500"/>
                                        <p:tgtEl>
                                          <p:spTgt spid="3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9" grpId="0" animBg="1"/>
      <p:bldP spid="3237" grpId="0" animBg="1"/>
      <p:bldP spid="3075" grpId="0" build="p">
        <p:tmplLst>
          <p:tmpl lvl="1">
            <p:tnLst>
              <p:par>
                <p:cTn presetID="18" presetClass="entr" presetSubtype="12" fill="hold" nodeType="withEffect">
                  <p:stCondLst>
                    <p:cond delay="400"/>
                  </p:stCondLst>
                  <p:childTnLst>
                    <p:set>
                      <p:cBhvr>
                        <p:cTn dur="1" fill="hold">
                          <p:stCondLst>
                            <p:cond delay="0"/>
                          </p:stCondLst>
                        </p:cTn>
                        <p:tgtEl>
                          <p:spTgt spid="3075"/>
                        </p:tgtEl>
                        <p:attrNameLst>
                          <p:attrName>style.visibility</p:attrName>
                        </p:attrNameLst>
                      </p:cBhvr>
                      <p:to>
                        <p:strVal val="visible"/>
                      </p:to>
                    </p:set>
                    <p:animEffect transition="in" filter="strips(downLeft)">
                      <p:cBhvr>
                        <p:cTn dur="600"/>
                        <p:tgtEl>
                          <p:spTgt spid="3075"/>
                        </p:tgtEl>
                      </p:cBhvr>
                    </p:animEffect>
                  </p:childTnLst>
                </p:cTn>
              </p:par>
            </p:tnLst>
          </p:tmpl>
        </p:tmplLst>
      </p:bldP>
      <p:bldP spid="3218" grpId="0" animBg="1"/>
      <p:bldP spid="307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A0E6CAB-926E-45B9-B4D2-9923AD42B09C}" type="slidenum">
              <a:rPr lang="en-US"/>
              <a:pPr/>
              <a:t>‹#›</a:t>
            </a:fld>
            <a:endParaRPr lang="en-US" dirty="0"/>
          </a:p>
        </p:txBody>
      </p:sp>
    </p:spTree>
    <p:extLst>
      <p:ext uri="{BB962C8B-B14F-4D97-AF65-F5344CB8AC3E}">
        <p14:creationId xmlns:p14="http://schemas.microsoft.com/office/powerpoint/2010/main" val="72488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711371C-52B9-4C5A-82E3-9C83C637F077}" type="slidenum">
              <a:rPr lang="en-US"/>
              <a:pPr/>
              <a:t>‹#›</a:t>
            </a:fld>
            <a:endParaRPr lang="en-US" dirty="0"/>
          </a:p>
        </p:txBody>
      </p:sp>
    </p:spTree>
    <p:extLst>
      <p:ext uri="{BB962C8B-B14F-4D97-AF65-F5344CB8AC3E}">
        <p14:creationId xmlns:p14="http://schemas.microsoft.com/office/powerpoint/2010/main" val="4142726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67475"/>
            <a:ext cx="2133600" cy="301625"/>
          </a:xfrm>
        </p:spPr>
        <p:txBody>
          <a:bodyPr/>
          <a:lstStyle>
            <a:lvl1pPr>
              <a:defRPr/>
            </a:lvl1pPr>
          </a:lstStyle>
          <a:p>
            <a:endParaRPr lang="en-US" dirty="0"/>
          </a:p>
        </p:txBody>
      </p:sp>
      <p:sp>
        <p:nvSpPr>
          <p:cNvPr id="6" name="Footer Placeholder 5"/>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467475"/>
            <a:ext cx="2133600" cy="301625"/>
          </a:xfrm>
        </p:spPr>
        <p:txBody>
          <a:bodyPr/>
          <a:lstStyle>
            <a:lvl1pPr>
              <a:defRPr/>
            </a:lvl1pPr>
          </a:lstStyle>
          <a:p>
            <a:fld id="{A0261CEF-4FC8-4194-8E94-D91C4F940EA3}" type="slidenum">
              <a:rPr lang="en-US"/>
              <a:pPr/>
              <a:t>‹#›</a:t>
            </a:fld>
            <a:endParaRPr lang="en-US" dirty="0"/>
          </a:p>
        </p:txBody>
      </p:sp>
    </p:spTree>
    <p:extLst>
      <p:ext uri="{BB962C8B-B14F-4D97-AF65-F5344CB8AC3E}">
        <p14:creationId xmlns:p14="http://schemas.microsoft.com/office/powerpoint/2010/main" val="14689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724400"/>
          </a:xfrm>
        </p:spPr>
        <p:txBody>
          <a:bodyPr/>
          <a:lstStyle/>
          <a:p>
            <a:r>
              <a:rPr lang="en-US" dirty="0" smtClean="0"/>
              <a:t>Click icon to add chart</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C1E09272-05CB-4A2D-8EEB-D12D307B3DC4}" type="slidenum">
              <a:rPr lang="en-US"/>
              <a:pPr/>
              <a:t>‹#›</a:t>
            </a:fld>
            <a:endParaRPr lang="en-US" dirty="0"/>
          </a:p>
        </p:txBody>
      </p:sp>
    </p:spTree>
    <p:extLst>
      <p:ext uri="{BB962C8B-B14F-4D97-AF65-F5344CB8AC3E}">
        <p14:creationId xmlns:p14="http://schemas.microsoft.com/office/powerpoint/2010/main" val="213439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724400"/>
          </a:xfrm>
        </p:spPr>
        <p:txBody>
          <a:bodyPr/>
          <a:lstStyle/>
          <a:p>
            <a:r>
              <a:rPr lang="en-US" dirty="0" smtClean="0"/>
              <a:t>Click icon to add table</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79DD78B8-4DA9-4B53-9224-748C0EE65096}" type="slidenum">
              <a:rPr lang="en-US"/>
              <a:pPr/>
              <a:t>‹#›</a:t>
            </a:fld>
            <a:endParaRPr lang="en-US" dirty="0"/>
          </a:p>
        </p:txBody>
      </p:sp>
    </p:spTree>
    <p:extLst>
      <p:ext uri="{BB962C8B-B14F-4D97-AF65-F5344CB8AC3E}">
        <p14:creationId xmlns:p14="http://schemas.microsoft.com/office/powerpoint/2010/main" val="30433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74314D2-0EE9-4D0C-BAE8-C707FA58A075}" type="slidenum">
              <a:rPr lang="en-US"/>
              <a:pPr/>
              <a:t>‹#›</a:t>
            </a:fld>
            <a:endParaRPr lang="en-US" dirty="0"/>
          </a:p>
        </p:txBody>
      </p:sp>
    </p:spTree>
    <p:extLst>
      <p:ext uri="{BB962C8B-B14F-4D97-AF65-F5344CB8AC3E}">
        <p14:creationId xmlns:p14="http://schemas.microsoft.com/office/powerpoint/2010/main" val="34966837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5A0664C-A89F-4C6C-A3D0-474DBBCBE4F3}" type="slidenum">
              <a:rPr lang="en-US"/>
              <a:pPr/>
              <a:t>‹#›</a:t>
            </a:fld>
            <a:endParaRPr lang="en-US" dirty="0"/>
          </a:p>
        </p:txBody>
      </p:sp>
    </p:spTree>
    <p:extLst>
      <p:ext uri="{BB962C8B-B14F-4D97-AF65-F5344CB8AC3E}">
        <p14:creationId xmlns:p14="http://schemas.microsoft.com/office/powerpoint/2010/main" val="40288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7061B37-C641-4768-92C3-2427BB0D2494}" type="slidenum">
              <a:rPr lang="en-US"/>
              <a:pPr/>
              <a:t>‹#›</a:t>
            </a:fld>
            <a:endParaRPr lang="en-US" dirty="0"/>
          </a:p>
        </p:txBody>
      </p:sp>
    </p:spTree>
    <p:extLst>
      <p:ext uri="{BB962C8B-B14F-4D97-AF65-F5344CB8AC3E}">
        <p14:creationId xmlns:p14="http://schemas.microsoft.com/office/powerpoint/2010/main" val="37523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0D5752C6-B342-4D63-8ABC-48E618BBDC9C}" type="slidenum">
              <a:rPr lang="en-US"/>
              <a:pPr/>
              <a:t>‹#›</a:t>
            </a:fld>
            <a:endParaRPr lang="en-US" dirty="0"/>
          </a:p>
        </p:txBody>
      </p:sp>
    </p:spTree>
    <p:extLst>
      <p:ext uri="{BB962C8B-B14F-4D97-AF65-F5344CB8AC3E}">
        <p14:creationId xmlns:p14="http://schemas.microsoft.com/office/powerpoint/2010/main" val="3690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A3A7DF02-B38A-4A7F-8134-879A23A32AF4}" type="slidenum">
              <a:rPr lang="en-US"/>
              <a:pPr/>
              <a:t>‹#›</a:t>
            </a:fld>
            <a:endParaRPr lang="en-US" dirty="0"/>
          </a:p>
        </p:txBody>
      </p:sp>
    </p:spTree>
    <p:extLst>
      <p:ext uri="{BB962C8B-B14F-4D97-AF65-F5344CB8AC3E}">
        <p14:creationId xmlns:p14="http://schemas.microsoft.com/office/powerpoint/2010/main" val="23149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7207984D-5CBA-4B27-986F-A5F9CEF20AC9}" type="slidenum">
              <a:rPr lang="en-US"/>
              <a:pPr/>
              <a:t>‹#›</a:t>
            </a:fld>
            <a:endParaRPr lang="en-US" dirty="0"/>
          </a:p>
        </p:txBody>
      </p:sp>
    </p:spTree>
    <p:extLst>
      <p:ext uri="{BB962C8B-B14F-4D97-AF65-F5344CB8AC3E}">
        <p14:creationId xmlns:p14="http://schemas.microsoft.com/office/powerpoint/2010/main" val="145581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D08F851-58C3-4419-8031-25E7DD863294}" type="slidenum">
              <a:rPr lang="en-US"/>
              <a:pPr/>
              <a:t>‹#›</a:t>
            </a:fld>
            <a:endParaRPr lang="en-US" dirty="0"/>
          </a:p>
        </p:txBody>
      </p:sp>
    </p:spTree>
    <p:extLst>
      <p:ext uri="{BB962C8B-B14F-4D97-AF65-F5344CB8AC3E}">
        <p14:creationId xmlns:p14="http://schemas.microsoft.com/office/powerpoint/2010/main" val="349155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5B3047F-55A2-4CBC-9A07-8FB77B255502}" type="slidenum">
              <a:rPr lang="en-US"/>
              <a:pPr/>
              <a:t>‹#›</a:t>
            </a:fld>
            <a:endParaRPr lang="en-US" dirty="0"/>
          </a:p>
        </p:txBody>
      </p:sp>
    </p:spTree>
    <p:extLst>
      <p:ext uri="{BB962C8B-B14F-4D97-AF65-F5344CB8AC3E}">
        <p14:creationId xmlns:p14="http://schemas.microsoft.com/office/powerpoint/2010/main" val="87989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0" name="Rectangle 26"/>
          <p:cNvSpPr>
            <a:spLocks noChangeArrowheads="1"/>
          </p:cNvSpPr>
          <p:nvPr/>
        </p:nvSpPr>
        <p:spPr bwMode="gray">
          <a:xfrm>
            <a:off x="0" y="228600"/>
            <a:ext cx="9144000" cy="838200"/>
          </a:xfrm>
          <a:prstGeom prst="rect">
            <a:avLst/>
          </a:prstGeom>
          <a:gradFill rotWithShape="1">
            <a:gsLst>
              <a:gs pos="0">
                <a:schemeClr val="tx2">
                  <a:gamma/>
                  <a:shade val="41176"/>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8" name="Rectangle 4"/>
          <p:cNvSpPr>
            <a:spLocks noGrp="1" noChangeArrowheads="1"/>
          </p:cNvSpPr>
          <p:nvPr>
            <p:ph type="dt" sz="half" idx="2"/>
          </p:nvPr>
        </p:nvSpPr>
        <p:spPr bwMode="gray">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mn-lt"/>
              </a:defRPr>
            </a:lvl1pPr>
          </a:lstStyle>
          <a:p>
            <a:endParaRPr lang="en-US" dirty="0"/>
          </a:p>
        </p:txBody>
      </p:sp>
      <p:sp>
        <p:nvSpPr>
          <p:cNvPr id="1029" name="Rectangle 5"/>
          <p:cNvSpPr>
            <a:spLocks noGrp="1" noChangeArrowheads="1"/>
          </p:cNvSpPr>
          <p:nvPr>
            <p:ph type="ftr" sz="quarter" idx="3"/>
          </p:nvPr>
        </p:nvSpPr>
        <p:spPr bwMode="gray">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0">
                <a:latin typeface="+mn-lt"/>
              </a:defRPr>
            </a:lvl1pPr>
          </a:lstStyle>
          <a:p>
            <a:endParaRPr lang="en-US" dirty="0"/>
          </a:p>
        </p:txBody>
      </p:sp>
      <p:sp>
        <p:nvSpPr>
          <p:cNvPr id="1030" name="Rectangle 6"/>
          <p:cNvSpPr>
            <a:spLocks noGrp="1" noChangeArrowheads="1"/>
          </p:cNvSpPr>
          <p:nvPr>
            <p:ph type="sldNum" sz="quarter" idx="4"/>
          </p:nvPr>
        </p:nvSpPr>
        <p:spPr bwMode="gray">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mn-lt"/>
              </a:defRPr>
            </a:lvl1pPr>
          </a:lstStyle>
          <a:p>
            <a:fld id="{B7AE8462-80CC-439F-8191-6FA8D9FA4D8C}" type="slidenum">
              <a:rPr lang="en-US"/>
              <a:pPr/>
              <a:t>‹#›</a:t>
            </a:fld>
            <a:endParaRPr lang="en-US" dirty="0"/>
          </a:p>
        </p:txBody>
      </p:sp>
      <p:sp>
        <p:nvSpPr>
          <p:cNvPr id="1176" name="Rectangle 152"/>
          <p:cNvSpPr>
            <a:spLocks noChangeArrowheads="1"/>
          </p:cNvSpPr>
          <p:nvPr/>
        </p:nvSpPr>
        <p:spPr bwMode="gray">
          <a:xfrm>
            <a:off x="6613525"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4" name="Rectangle 160"/>
          <p:cNvSpPr>
            <a:spLocks noChangeArrowheads="1"/>
          </p:cNvSpPr>
          <p:nvPr/>
        </p:nvSpPr>
        <p:spPr bwMode="gray">
          <a:xfrm>
            <a:off x="4068763" y="5440363"/>
            <a:ext cx="509587" cy="473075"/>
          </a:xfrm>
          <a:prstGeom prst="rect">
            <a:avLst/>
          </a:prstGeom>
          <a:solidFill>
            <a:schemeClr val="accent2">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5"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6"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7"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8"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9"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0"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1" name="Rectangle 167"/>
          <p:cNvSpPr>
            <a:spLocks noChangeArrowheads="1"/>
          </p:cNvSpPr>
          <p:nvPr/>
        </p:nvSpPr>
        <p:spPr bwMode="gray">
          <a:xfrm>
            <a:off x="6105525"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2"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3" name="Rectangle 169"/>
          <p:cNvSpPr>
            <a:spLocks noChangeArrowheads="1"/>
          </p:cNvSpPr>
          <p:nvPr/>
        </p:nvSpPr>
        <p:spPr bwMode="gray">
          <a:xfrm>
            <a:off x="8113713" y="5440363"/>
            <a:ext cx="506412" cy="473075"/>
          </a:xfrm>
          <a:prstGeom prst="rect">
            <a:avLst/>
          </a:prstGeom>
          <a:solidFill>
            <a:schemeClr val="folHlink">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4"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7"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8"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0"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1" name="Rectangle 177"/>
          <p:cNvSpPr>
            <a:spLocks noChangeArrowheads="1"/>
          </p:cNvSpPr>
          <p:nvPr/>
        </p:nvSpPr>
        <p:spPr bwMode="gray">
          <a:xfrm>
            <a:off x="3046413"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5" name="Rectangle 181"/>
          <p:cNvSpPr>
            <a:spLocks noChangeArrowheads="1"/>
          </p:cNvSpPr>
          <p:nvPr/>
        </p:nvSpPr>
        <p:spPr bwMode="gray">
          <a:xfrm>
            <a:off x="1524000"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8" name="Rectangle 194"/>
          <p:cNvSpPr>
            <a:spLocks noChangeArrowheads="1"/>
          </p:cNvSpPr>
          <p:nvPr/>
        </p:nvSpPr>
        <p:spPr bwMode="gray">
          <a:xfrm>
            <a:off x="0" y="4908550"/>
            <a:ext cx="9144000" cy="1477963"/>
          </a:xfrm>
          <a:prstGeom prst="rect">
            <a:avLst/>
          </a:prstGeom>
          <a:gradFill rotWithShape="1">
            <a:gsLst>
              <a:gs pos="0">
                <a:schemeClr val="bg1">
                  <a:alpha val="89999"/>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7" name="Rectangle 3"/>
          <p:cNvSpPr>
            <a:spLocks noGrp="1" noChangeArrowheads="1"/>
          </p:cNvSpPr>
          <p:nvPr>
            <p:ph type="body" idx="1"/>
          </p:nvPr>
        </p:nvSpPr>
        <p:spPr bwMode="gray">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219" name="Group 195"/>
          <p:cNvGrpSpPr>
            <a:grpSpLocks/>
          </p:cNvGrpSpPr>
          <p:nvPr/>
        </p:nvGrpSpPr>
        <p:grpSpPr bwMode="auto">
          <a:xfrm>
            <a:off x="0" y="357188"/>
            <a:ext cx="1157288" cy="1123950"/>
            <a:chOff x="-9" y="1395"/>
            <a:chExt cx="2985" cy="2898"/>
          </a:xfrm>
        </p:grpSpPr>
        <p:pic>
          <p:nvPicPr>
            <p:cNvPr id="1220" name="Picture 196" descr="pan01"/>
            <p:cNvPicPr>
              <a:picLocks noChangeAspect="1" noChangeArrowheads="1"/>
            </p:cNvPicPr>
            <p:nvPr/>
          </p:nvPicPr>
          <p:blipFill>
            <a:blip r:embed="rId16" cstate="print">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1221" name="Freeform 197"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17"/>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2" name="Group 198"/>
          <p:cNvGrpSpPr>
            <a:grpSpLocks/>
          </p:cNvGrpSpPr>
          <p:nvPr/>
        </p:nvGrpSpPr>
        <p:grpSpPr bwMode="auto">
          <a:xfrm>
            <a:off x="-6350" y="195263"/>
            <a:ext cx="1057275" cy="1143000"/>
            <a:chOff x="0" y="1039"/>
            <a:chExt cx="2681" cy="2897"/>
          </a:xfrm>
        </p:grpSpPr>
        <p:pic>
          <p:nvPicPr>
            <p:cNvPr id="1223" name="Picture 199" descr="pan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1224" name="Freeform 200"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19"/>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5" name="Group 201"/>
          <p:cNvGrpSpPr>
            <a:grpSpLocks/>
          </p:cNvGrpSpPr>
          <p:nvPr/>
        </p:nvGrpSpPr>
        <p:grpSpPr bwMode="auto">
          <a:xfrm>
            <a:off x="0" y="0"/>
            <a:ext cx="933450" cy="1239838"/>
            <a:chOff x="-7" y="240"/>
            <a:chExt cx="2407" cy="3199"/>
          </a:xfrm>
        </p:grpSpPr>
        <p:pic>
          <p:nvPicPr>
            <p:cNvPr id="1226" name="Picture 202" descr="pan01"/>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1227" name="Freeform 203"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21"/>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026" name="Rectangle 2"/>
          <p:cNvSpPr>
            <a:spLocks noGrp="1" noChangeArrowheads="1"/>
          </p:cNvSpPr>
          <p:nvPr>
            <p:ph type="title"/>
          </p:nvPr>
        </p:nvSpPr>
        <p:spPr bwMode="gray">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500"/>
                                  </p:stCondLst>
                                  <p:childTnLst>
                                    <p:set>
                                      <p:cBhvr>
                                        <p:cTn id="6" dur="1" fill="hold">
                                          <p:stCondLst>
                                            <p:cond delay="0"/>
                                          </p:stCondLst>
                                        </p:cTn>
                                        <p:tgtEl>
                                          <p:spTgt spid="1219"/>
                                        </p:tgtEl>
                                        <p:attrNameLst>
                                          <p:attrName>style.visibility</p:attrName>
                                        </p:attrNameLst>
                                      </p:cBhvr>
                                      <p:to>
                                        <p:strVal val="visible"/>
                                      </p:to>
                                    </p:set>
                                    <p:animEffect transition="in" filter="wipe(left)">
                                      <p:cBhvr>
                                        <p:cTn id="7" dur="200"/>
                                        <p:tgtEl>
                                          <p:spTgt spid="1219"/>
                                        </p:tgtEl>
                                      </p:cBhvr>
                                    </p:animEffect>
                                  </p:childTnLst>
                                </p:cTn>
                              </p:par>
                            </p:childTnLst>
                          </p:cTn>
                        </p:par>
                        <p:par>
                          <p:cTn id="8" fill="hold" nodeType="afterGroup">
                            <p:stCondLst>
                              <p:cond delay="700"/>
                            </p:stCondLst>
                            <p:childTnLst>
                              <p:par>
                                <p:cTn id="9" presetID="22" presetClass="entr" presetSubtype="8" fill="hold" nodeType="afterEffect">
                                  <p:stCondLst>
                                    <p:cond delay="0"/>
                                  </p:stCondLst>
                                  <p:childTnLst>
                                    <p:set>
                                      <p:cBhvr>
                                        <p:cTn id="10" dur="1" fill="hold">
                                          <p:stCondLst>
                                            <p:cond delay="0"/>
                                          </p:stCondLst>
                                        </p:cTn>
                                        <p:tgtEl>
                                          <p:spTgt spid="1222"/>
                                        </p:tgtEl>
                                        <p:attrNameLst>
                                          <p:attrName>style.visibility</p:attrName>
                                        </p:attrNameLst>
                                      </p:cBhvr>
                                      <p:to>
                                        <p:strVal val="visible"/>
                                      </p:to>
                                    </p:set>
                                    <p:animEffect transition="in" filter="wipe(left)">
                                      <p:cBhvr>
                                        <p:cTn id="11" dur="300"/>
                                        <p:tgtEl>
                                          <p:spTgt spid="1222"/>
                                        </p:tgtEl>
                                      </p:cBhvr>
                                    </p:animEffect>
                                  </p:childTnLst>
                                </p:cTn>
                              </p:par>
                              <p:par>
                                <p:cTn id="12" presetID="22" presetClass="entr" presetSubtype="8" fill="hold" nodeType="withEffect">
                                  <p:stCondLst>
                                    <p:cond delay="400"/>
                                  </p:stCondLst>
                                  <p:childTnLst>
                                    <p:set>
                                      <p:cBhvr>
                                        <p:cTn id="13" dur="1" fill="hold">
                                          <p:stCondLst>
                                            <p:cond delay="0"/>
                                          </p:stCondLst>
                                        </p:cTn>
                                        <p:tgtEl>
                                          <p:spTgt spid="1225"/>
                                        </p:tgtEl>
                                        <p:attrNameLst>
                                          <p:attrName>style.visibility</p:attrName>
                                        </p:attrNameLst>
                                      </p:cBhvr>
                                      <p:to>
                                        <p:strVal val="visible"/>
                                      </p:to>
                                    </p:set>
                                    <p:animEffect transition="in" filter="wipe(left)">
                                      <p:cBhvr>
                                        <p:cTn id="14" dur="300"/>
                                        <p:tgtEl>
                                          <p:spTgt spid="1225"/>
                                        </p:tgtEl>
                                      </p:cBhvr>
                                    </p:animEffect>
                                  </p:childTnLst>
                                </p:cTn>
                              </p:par>
                              <p:par>
                                <p:cTn id="15" presetID="18" presetClass="entr" presetSubtype="6" fill="hold" grpId="1" nodeType="withEffect">
                                  <p:stCondLst>
                                    <p:cond delay="400"/>
                                  </p:stCondLst>
                                  <p:childTnLst>
                                    <p:set>
                                      <p:cBhvr>
                                        <p:cTn id="16" dur="1" fill="hold">
                                          <p:stCondLst>
                                            <p:cond delay="0"/>
                                          </p:stCondLst>
                                        </p:cTn>
                                        <p:tgtEl>
                                          <p:spTgt spid="1026"/>
                                        </p:tgtEl>
                                        <p:attrNameLst>
                                          <p:attrName>style.visibility</p:attrName>
                                        </p:attrNameLst>
                                      </p:cBhvr>
                                      <p:to>
                                        <p:strVal val="visible"/>
                                      </p:to>
                                    </p:set>
                                    <p:animEffect transition="in" filter="strips(downRight)">
                                      <p:cBhvr>
                                        <p:cTn id="17" dur="1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p:bldLst>
  </p:timing>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Arial" charset="0"/>
        </a:defRPr>
      </a:lvl2pPr>
      <a:lvl3pPr algn="l" rtl="0" eaLnBrk="1" fontAlgn="base" hangingPunct="1">
        <a:spcBef>
          <a:spcPct val="0"/>
        </a:spcBef>
        <a:spcAft>
          <a:spcPct val="0"/>
        </a:spcAft>
        <a:defRPr sz="3600" b="1">
          <a:solidFill>
            <a:srgbClr val="FFFFFF"/>
          </a:solidFill>
          <a:latin typeface="Arial" charset="0"/>
        </a:defRPr>
      </a:lvl3pPr>
      <a:lvl4pPr algn="l" rtl="0" eaLnBrk="1" fontAlgn="base" hangingPunct="1">
        <a:spcBef>
          <a:spcPct val="0"/>
        </a:spcBef>
        <a:spcAft>
          <a:spcPct val="0"/>
        </a:spcAft>
        <a:defRPr sz="3600" b="1">
          <a:solidFill>
            <a:srgbClr val="FFFFFF"/>
          </a:solidFill>
          <a:latin typeface="Arial" charset="0"/>
        </a:defRPr>
      </a:lvl4pPr>
      <a:lvl5pPr algn="l" rtl="0" eaLnBrk="1" fontAlgn="base" hangingPunct="1">
        <a:spcBef>
          <a:spcPct val="0"/>
        </a:spcBef>
        <a:spcAft>
          <a:spcPct val="0"/>
        </a:spcAft>
        <a:defRPr sz="3600" b="1">
          <a:solidFill>
            <a:srgbClr val="FFFFFF"/>
          </a:solidFill>
          <a:latin typeface="Arial" charset="0"/>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Decomposition+Layered.jp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Decomposition+Layered%20For%20Web.jp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Decomposition+Layered%20For%20Winform.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Data%20Model.jp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igh%20Level%20C&amp;C%20Style.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C&amp;C%20View%20Detail%20For%20Web.jp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C&amp;C%20View%20Packet%202%20For%20Winform.jp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C&amp;C%20View%20Packet%203%20For%20Winform.jp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C&amp;C%20View%20Packet%204%20For%20Winform.j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Mapping.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2" Type="http://schemas.openxmlformats.org/officeDocument/2006/relationships/hyperlink" Target="Active-Import%20record.jp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Seq%20Import%20record.jp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2" Type="http://schemas.openxmlformats.org/officeDocument/2006/relationships/hyperlink" Target="Physic.jp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igh%20Level%20Layered%20Style.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1"/>
          <p:cNvSpPr>
            <a:spLocks noGrp="1" noChangeArrowheads="1"/>
          </p:cNvSpPr>
          <p:nvPr>
            <p:ph type="ctrTitle"/>
          </p:nvPr>
        </p:nvSpPr>
        <p:spPr>
          <a:xfrm>
            <a:off x="3609951" y="609600"/>
            <a:ext cx="5526088" cy="870092"/>
          </a:xfrm>
          <a:effectLst>
            <a:outerShdw dist="17961" dir="2700000" algn="ctr" rotWithShape="0">
              <a:srgbClr val="F8F8F8">
                <a:alpha val="50000"/>
              </a:srgbClr>
            </a:outerShdw>
          </a:effectLst>
        </p:spPr>
        <p:txBody>
          <a:bodyPr/>
          <a:lstStyle/>
          <a:p>
            <a:r>
              <a:rPr lang="en-US" sz="3200" dirty="0" smtClean="0">
                <a:solidFill>
                  <a:srgbClr val="C00000"/>
                </a:solidFill>
              </a:rPr>
              <a:t>Software Engineer Project</a:t>
            </a:r>
            <a:endParaRPr lang="en-US" sz="3200" dirty="0">
              <a:solidFill>
                <a:srgbClr val="C00000"/>
              </a:solidFill>
            </a:endParaRPr>
          </a:p>
        </p:txBody>
      </p:sp>
      <p:sp>
        <p:nvSpPr>
          <p:cNvPr id="10" name="Rectangle 9"/>
          <p:cNvSpPr/>
          <p:nvPr/>
        </p:nvSpPr>
        <p:spPr>
          <a:xfrm>
            <a:off x="4592757" y="2286000"/>
            <a:ext cx="4378123" cy="923330"/>
          </a:xfrm>
          <a:prstGeom prst="rect">
            <a:avLst/>
          </a:prstGeom>
        </p:spPr>
        <p:txBody>
          <a:bodyPr wrap="none">
            <a:spAutoFit/>
          </a:bodyPr>
          <a:lstStyle/>
          <a:p>
            <a:pPr algn="ctr"/>
            <a:r>
              <a:rPr lang="en-US" sz="5400" dirty="0" smtClean="0">
                <a:solidFill>
                  <a:schemeClr val="bg1"/>
                </a:solidFill>
              </a:rPr>
              <a:t>SRM System</a:t>
            </a:r>
            <a:endParaRPr lang="en-US" sz="5400" dirty="0">
              <a:solidFill>
                <a:schemeClr val="bg1"/>
              </a:solidFill>
            </a:endParaRPr>
          </a:p>
        </p:txBody>
      </p:sp>
      <p:sp>
        <p:nvSpPr>
          <p:cNvPr id="11" name="Rectangle 41"/>
          <p:cNvSpPr txBox="1">
            <a:spLocks noChangeArrowheads="1"/>
          </p:cNvSpPr>
          <p:nvPr/>
        </p:nvSpPr>
        <p:spPr bwMode="gray">
          <a:xfrm>
            <a:off x="3733800" y="4648200"/>
            <a:ext cx="4421875" cy="1053536"/>
          </a:xfrm>
          <a:prstGeom prst="rect">
            <a:avLst/>
          </a:prstGeom>
          <a:noFill/>
          <a:ln>
            <a:noFill/>
          </a:ln>
          <a:effectLst>
            <a:outerShdw dist="17961" dir="2700000" algn="ctr" rotWithShape="0">
              <a:srgbClr val="F8F8F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a:lstStyle>
          <a:p>
            <a:r>
              <a:rPr lang="en-US" sz="2800" dirty="0" smtClean="0">
                <a:solidFill>
                  <a:schemeClr val="tx1"/>
                </a:solidFill>
              </a:rPr>
              <a:t>HIT Team</a:t>
            </a:r>
          </a:p>
        </p:txBody>
      </p:sp>
    </p:spTree>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2</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Decomposition + Layered</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186560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3</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 y="3244334"/>
            <a:ext cx="9143999"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Decomposition + Layered </a:t>
            </a:r>
            <a:r>
              <a:rPr lang="en-US" sz="3600" dirty="0">
                <a:solidFill>
                  <a:srgbClr val="0070C0"/>
                </a:solidFill>
                <a:latin typeface="Broadway" pitchFamily="82" charset="0"/>
                <a:hlinkClick r:id="rId2" action="ppaction://hlinkfile"/>
              </a:rPr>
              <a:t>For Web</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3551739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4</a:t>
            </a:r>
            <a:endParaRPr lang="en-US" dirty="0"/>
          </a:p>
        </p:txBody>
      </p:sp>
      <p:sp>
        <p:nvSpPr>
          <p:cNvPr id="3" name="Content Placeholder 2"/>
          <p:cNvSpPr>
            <a:spLocks noGrp="1"/>
          </p:cNvSpPr>
          <p:nvPr>
            <p:ph idx="1"/>
          </p:nvPr>
        </p:nvSpPr>
        <p:spPr/>
        <p:txBody>
          <a:bodyPr/>
          <a:lstStyle/>
          <a:p>
            <a:pPr>
              <a:spcBef>
                <a:spcPct val="0"/>
              </a:spcBef>
            </a:pPr>
            <a:endParaRPr lang="en-US" dirty="0"/>
          </a:p>
        </p:txBody>
      </p:sp>
      <p:sp>
        <p:nvSpPr>
          <p:cNvPr id="4" name="Rectangle 3"/>
          <p:cNvSpPr/>
          <p:nvPr/>
        </p:nvSpPr>
        <p:spPr>
          <a:xfrm>
            <a:off x="1" y="3244334"/>
            <a:ext cx="9143999" cy="1200329"/>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Decomposition + Layered </a:t>
            </a:r>
          </a:p>
          <a:p>
            <a:pPr algn="ctr"/>
            <a:r>
              <a:rPr lang="en-US" sz="3600" dirty="0" smtClean="0">
                <a:solidFill>
                  <a:srgbClr val="0070C0"/>
                </a:solidFill>
                <a:latin typeface="Broadway" pitchFamily="82" charset="0"/>
                <a:hlinkClick r:id="rId2" action="ppaction://hlinkfile"/>
              </a:rPr>
              <a:t>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8770262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3066107" y="3244334"/>
            <a:ext cx="3011787" cy="646331"/>
          </a:xfrm>
          <a:prstGeom prst="rect">
            <a:avLst/>
          </a:prstGeom>
        </p:spPr>
        <p:txBody>
          <a:bodyPr wrap="none">
            <a:spAutoFit/>
          </a:bodyPr>
          <a:lstStyle/>
          <a:p>
            <a:pPr algn="ctr"/>
            <a:r>
              <a:rPr lang="en-US" sz="3600" dirty="0">
                <a:solidFill>
                  <a:srgbClr val="0070C0"/>
                </a:solidFill>
                <a:latin typeface="Broadway" pitchFamily="82" charset="0"/>
                <a:hlinkClick r:id="rId2" action="ppaction://hlinkfile"/>
              </a:rPr>
              <a:t>Data Model</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003002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1</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 y="3244334"/>
            <a:ext cx="9144000"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High Level C&amp;C Style</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4222673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2</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465284" y="3244334"/>
            <a:ext cx="6213432" cy="646331"/>
          </a:xfrm>
          <a:prstGeom prst="rect">
            <a:avLst/>
          </a:prstGeom>
        </p:spPr>
        <p:txBody>
          <a:bodyPr wrap="none">
            <a:spAutoFit/>
          </a:bodyPr>
          <a:lstStyle/>
          <a:p>
            <a:pPr algn="ctr"/>
            <a:r>
              <a:rPr lang="en-US" sz="3600" dirty="0">
                <a:solidFill>
                  <a:srgbClr val="0070C0"/>
                </a:solidFill>
                <a:latin typeface="Broadway" pitchFamily="82" charset="0"/>
                <a:hlinkClick r:id="rId2" action="ppaction://hlinkfile"/>
              </a:rPr>
              <a:t>C&amp;C View Detail For Web</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3298019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3</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C&amp;C View Packet 2 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178194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4</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C&amp;C View Packet 3 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40788564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5</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C&amp;C View Packet 4 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686357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View</a:t>
            </a:r>
            <a:endParaRPr lang="en-US" dirty="0"/>
          </a:p>
        </p:txBody>
      </p:sp>
      <p:sp>
        <p:nvSpPr>
          <p:cNvPr id="3" name="Content Placeholder 2"/>
          <p:cNvSpPr>
            <a:spLocks noGrp="1"/>
          </p:cNvSpPr>
          <p:nvPr>
            <p:ph idx="1"/>
          </p:nvPr>
        </p:nvSpPr>
        <p:spPr/>
        <p:txBody>
          <a:bodyPr/>
          <a:lstStyle/>
          <a:p>
            <a:endParaRPr lang="en-US" sz="3600" b="1" kern="1200" dirty="0">
              <a:solidFill>
                <a:srgbClr val="0070C0"/>
              </a:solidFill>
              <a:latin typeface="Broadway" pitchFamily="82" charset="0"/>
            </a:endParaRPr>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Mapping  View </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1463859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788150" y="1575576"/>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7962900" y="3531052"/>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0880601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3" name="Rectangle 2"/>
          <p:cNvSpPr/>
          <p:nvPr/>
        </p:nvSpPr>
        <p:spPr>
          <a:xfrm>
            <a:off x="0"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Activities Diagram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4419175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32167"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Import  student  record</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850224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078323" y="4157123"/>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0426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06782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5637426" y="4759850"/>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0426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Guide</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a:solidFill>
                  <a:srgbClr val="0070C0"/>
                </a:solidFill>
                <a:latin typeface="Broadway" pitchFamily="82" charset="0"/>
              </a:rPr>
              <a:t>User Guide</a:t>
            </a:r>
          </a:p>
        </p:txBody>
      </p:sp>
    </p:spTree>
    <p:extLst>
      <p:ext uri="{BB962C8B-B14F-4D97-AF65-F5344CB8AC3E}">
        <p14:creationId xmlns:p14="http://schemas.microsoft.com/office/powerpoint/2010/main" val="60451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4648200" y="5271984"/>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9712519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WordArt 2"/>
          <p:cNvSpPr>
            <a:spLocks noChangeArrowheads="1" noChangeShapeType="1" noTextEdit="1"/>
          </p:cNvSpPr>
          <p:nvPr/>
        </p:nvSpPr>
        <p:spPr bwMode="gray">
          <a:xfrm>
            <a:off x="4343400" y="2667000"/>
            <a:ext cx="4800600" cy="1219200"/>
          </a:xfrm>
          <a:prstGeom prst="rect">
            <a:avLst/>
          </a:prstGeom>
        </p:spPr>
        <p:txBody>
          <a:bodyPr wrap="none" fromWordArt="1">
            <a:prstTxWarp prst="textPlain">
              <a:avLst>
                <a:gd name="adj" fmla="val 50000"/>
              </a:avLst>
            </a:prstTxWarp>
          </a:bodyPr>
          <a:lstStyle/>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Thanks </a:t>
            </a:r>
          </a:p>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for your listening!</a:t>
            </a:r>
            <a:endParaRPr lang="en-US" sz="3600" kern="1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endParaRPr>
          </a:p>
        </p:txBody>
      </p:sp>
      <p:pic>
        <p:nvPicPr>
          <p:cNvPr id="7" name="Picture 59" descr="C:\Users\VOTINH\Desktop\HIT-hk2-N3\Logo HIT\HIT-B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4158566"/>
            <a:ext cx="3629305" cy="2722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inVertical)">
                                      <p:cBhvr>
                                        <p:cTn id="7" dur="500"/>
                                        <p:tgtEl>
                                          <p:spTgt spid="66562"/>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4)">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Introduction to SRM System</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Content Placeholder 5"/>
          <p:cNvSpPr>
            <a:spLocks noGrp="1"/>
          </p:cNvSpPr>
          <p:nvPr>
            <p:ph idx="1"/>
          </p:nvPr>
        </p:nvSpPr>
        <p:spPr>
          <a:xfrm>
            <a:off x="762000" y="1066800"/>
            <a:ext cx="8001000" cy="5562600"/>
          </a:xfrm>
        </p:spPr>
        <p:txBody>
          <a:bodyPr/>
          <a:lstStyle/>
          <a:p>
            <a:pPr marL="0" indent="0" algn="just">
              <a:buNone/>
            </a:pPr>
            <a:r>
              <a:rPr lang="en-US" sz="2400" dirty="0"/>
              <a:t>VLU </a:t>
            </a:r>
            <a:r>
              <a:rPr lang="en-US" sz="2400" dirty="0" smtClean="0"/>
              <a:t>has </a:t>
            </a:r>
            <a:r>
              <a:rPr lang="en-US" sz="2400" dirty="0"/>
              <a:t>15 Faculty / Department </a:t>
            </a:r>
            <a:r>
              <a:rPr lang="en-US" sz="2400" dirty="0" smtClean="0"/>
              <a:t>and receives about 3,000 students yearly</a:t>
            </a:r>
          </a:p>
          <a:p>
            <a:pPr marL="0" indent="0" algn="just">
              <a:buNone/>
            </a:pPr>
            <a:r>
              <a:rPr lang="en-US" sz="2400" dirty="0"/>
              <a:t>Difficulties: </a:t>
            </a:r>
          </a:p>
          <a:p>
            <a:pPr lvl="0" algn="just"/>
            <a:r>
              <a:rPr lang="en-US" sz="2400" dirty="0"/>
              <a:t>When start the school year, VLU have to hire many external employees to input record in several days so the operation is done manually so it very difficult and consume time </a:t>
            </a:r>
            <a:endParaRPr lang="en-US" sz="2400" dirty="0" smtClean="0"/>
          </a:p>
          <a:p>
            <a:pPr lvl="0" algn="just"/>
            <a:endParaRPr lang="en-US" sz="2400" dirty="0"/>
          </a:p>
          <a:p>
            <a:pPr lvl="0" algn="just"/>
            <a:r>
              <a:rPr lang="en-US" sz="2400" dirty="0"/>
              <a:t>Faculties/ Departments cannot report the number of record received during the day, statistical reports must wait until the record receiving process end</a:t>
            </a:r>
            <a:r>
              <a:rPr lang="en-US" sz="2400" dirty="0" smtClean="0"/>
              <a:t>.</a:t>
            </a:r>
          </a:p>
          <a:p>
            <a:pPr lvl="0" algn="just"/>
            <a:endParaRPr lang="en-US" sz="2400" dirty="0"/>
          </a:p>
          <a:p>
            <a:pPr lvl="0" algn="just"/>
            <a:r>
              <a:rPr lang="en-US" sz="2400" dirty="0"/>
              <a:t>Process using tools such as paper documents, Excel file, Word file to the manage records of all students will make it hard to search later</a:t>
            </a:r>
            <a:endParaRPr lang="en-US" sz="2400" dirty="0"/>
          </a:p>
          <a:p>
            <a:pPr marL="0" indent="0">
              <a:buNone/>
            </a:pPr>
            <a:endParaRPr lang="en-US" sz="1800" dirty="0">
              <a:latin typeface="+mj-lt"/>
            </a:endParaRPr>
          </a:p>
        </p:txBody>
      </p:sp>
    </p:spTree>
    <p:extLst>
      <p:ext uri="{BB962C8B-B14F-4D97-AF65-F5344CB8AC3E}">
        <p14:creationId xmlns:p14="http://schemas.microsoft.com/office/powerpoint/2010/main" val="3644494017"/>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5592312" y="2300184"/>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2017529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89288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8049171" y="2904599"/>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2152258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Context Diagram</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655416367"/>
              </p:ext>
            </p:extLst>
          </p:nvPr>
        </p:nvGraphicFramePr>
        <p:xfrm>
          <a:off x="304800" y="1142999"/>
          <a:ext cx="8610600" cy="5639045"/>
        </p:xfrm>
        <a:graphic>
          <a:graphicData uri="http://schemas.openxmlformats.org/presentationml/2006/ole">
            <mc:AlternateContent xmlns:mc="http://schemas.openxmlformats.org/markup-compatibility/2006">
              <mc:Choice xmlns:v="urn:schemas-microsoft-com:vml" Requires="v">
                <p:oleObj spid="_x0000_s146496" name="Visio" r:id="rId3" imgW="16963894" imgH="11147717" progId="Visio.Drawing.11">
                  <p:embed/>
                </p:oleObj>
              </mc:Choice>
              <mc:Fallback>
                <p:oleObj name="Visio" r:id="rId3" imgW="16963894" imgH="11147717" progId="Visio.Drawing.11">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42999"/>
                        <a:ext cx="8610600" cy="5639045"/>
                      </a:xfrm>
                      <a:prstGeom prst="rect">
                        <a:avLst/>
                      </a:prstGeom>
                      <a:noFill/>
                    </p:spPr>
                  </p:pic>
                </p:oleObj>
              </mc:Fallback>
            </mc:AlternateContent>
          </a:graphicData>
        </a:graphic>
      </p:graphicFrame>
    </p:spTree>
    <p:extLst>
      <p:ext uri="{BB962C8B-B14F-4D97-AF65-F5344CB8AC3E}">
        <p14:creationId xmlns:p14="http://schemas.microsoft.com/office/powerpoint/2010/main" val="2215467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 Perspective</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2170766" y="3244334"/>
            <a:ext cx="4802469" cy="646331"/>
          </a:xfrm>
          <a:prstGeom prst="rect">
            <a:avLst/>
          </a:prstGeom>
        </p:spPr>
        <p:txBody>
          <a:bodyPr wrap="none">
            <a:spAutoFit/>
          </a:bodyPr>
          <a:lstStyle/>
          <a:p>
            <a:pPr algn="ctr"/>
            <a:r>
              <a:rPr lang="en-US" sz="3600" dirty="0">
                <a:solidFill>
                  <a:srgbClr val="0070C0"/>
                </a:solidFill>
                <a:latin typeface="Broadway" pitchFamily="82" charset="0"/>
                <a:hlinkClick r:id="rId2" action="ppaction://hlinkfile"/>
              </a:rPr>
              <a:t>Physic Perspective</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3969878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1</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High </a:t>
            </a:r>
            <a:r>
              <a:rPr lang="en-US" sz="3600" dirty="0" smtClean="0">
                <a:solidFill>
                  <a:srgbClr val="0070C0"/>
                </a:solidFill>
                <a:latin typeface="Broadway" pitchFamily="82" charset="0"/>
                <a:hlinkClick r:id="rId2" action="ppaction://hlinkfile"/>
              </a:rPr>
              <a:t> Level  Layered  Style</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985936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581TGp_gold_light_ani">
  <a:themeElements>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581TGp_gold_light_ani</Template>
  <TotalTime>537</TotalTime>
  <Words>329</Words>
  <Application>Microsoft Office PowerPoint</Application>
  <PresentationFormat>On-screen Show (4:3)</PresentationFormat>
  <Paragraphs>101</Paragraphs>
  <Slides>28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581TGp_gold_light_ani</vt:lpstr>
      <vt:lpstr>Visio</vt:lpstr>
      <vt:lpstr>Software Engineer Project</vt:lpstr>
      <vt:lpstr>Contents</vt:lpstr>
      <vt:lpstr>Introduction to SRM System</vt:lpstr>
      <vt:lpstr>Contents</vt:lpstr>
      <vt:lpstr>PowerPoint Presentation</vt:lpstr>
      <vt:lpstr>Contents</vt:lpstr>
      <vt:lpstr>System Context Diagram</vt:lpstr>
      <vt:lpstr>Physic Perspective</vt:lpstr>
      <vt:lpstr>Static Perspective 1</vt:lpstr>
      <vt:lpstr>Static Perspective 2</vt:lpstr>
      <vt:lpstr>Static Perspective 3</vt:lpstr>
      <vt:lpstr>Static Perspective 4</vt:lpstr>
      <vt:lpstr>Data Model</vt:lpstr>
      <vt:lpstr>Dynamic Perspective 1</vt:lpstr>
      <vt:lpstr>Dynamic Perspective 2</vt:lpstr>
      <vt:lpstr>Dynamic Perspective 3</vt:lpstr>
      <vt:lpstr>Dynamic Perspective 4</vt:lpstr>
      <vt:lpstr>Dynamic Perspective 5</vt:lpstr>
      <vt:lpstr>Mapping View</vt:lpstr>
      <vt:lpstr>Contents</vt:lpstr>
      <vt:lpstr>Activities Diagram</vt:lpstr>
      <vt:lpstr>Sequence Diagram</vt:lpstr>
      <vt:lpstr>Contents</vt:lpstr>
      <vt:lpstr>PowerPoint Presentation</vt:lpstr>
      <vt:lpstr>Contents</vt:lpstr>
      <vt:lpstr>User Guide</vt:lpstr>
      <vt:lpstr>Contents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 and Analysis</dc:title>
  <dc:creator>VOTINH</dc:creator>
  <cp:lastModifiedBy>Ashisai</cp:lastModifiedBy>
  <cp:revision>103</cp:revision>
  <dcterms:created xsi:type="dcterms:W3CDTF">2012-04-13T17:02:02Z</dcterms:created>
  <dcterms:modified xsi:type="dcterms:W3CDTF">2012-08-13T03:17:53Z</dcterms:modified>
</cp:coreProperties>
</file>